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1254" y="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68A2-5990-41D5-80F6-92AF9C22C7A9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73C7-79FB-4447-B2C5-162860A0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085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68A2-5990-41D5-80F6-92AF9C22C7A9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73C7-79FB-4447-B2C5-162860A0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79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68A2-5990-41D5-80F6-92AF9C22C7A9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73C7-79FB-4447-B2C5-162860A0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74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68A2-5990-41D5-80F6-92AF9C22C7A9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73C7-79FB-4447-B2C5-162860A0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456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68A2-5990-41D5-80F6-92AF9C22C7A9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73C7-79FB-4447-B2C5-162860A0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96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68A2-5990-41D5-80F6-92AF9C22C7A9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73C7-79FB-4447-B2C5-162860A0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83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68A2-5990-41D5-80F6-92AF9C22C7A9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73C7-79FB-4447-B2C5-162860A0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797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68A2-5990-41D5-80F6-92AF9C22C7A9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73C7-79FB-4447-B2C5-162860A0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637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68A2-5990-41D5-80F6-92AF9C22C7A9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73C7-79FB-4447-B2C5-162860A0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190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68A2-5990-41D5-80F6-92AF9C22C7A9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73C7-79FB-4447-B2C5-162860A0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309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68A2-5990-41D5-80F6-92AF9C22C7A9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73C7-79FB-4447-B2C5-162860A0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55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B68A2-5990-41D5-80F6-92AF9C22C7A9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173C7-79FB-4447-B2C5-162860A0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680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Rebuilding the stack </a:t>
            </a:r>
            <a:br>
              <a:rPr lang="en-US" dirty="0" smtClean="0"/>
            </a:br>
            <a:r>
              <a:rPr lang="en-US" dirty="0" smtClean="0"/>
              <a:t>for the Carbon Fiber</a:t>
            </a:r>
            <a:br>
              <a:rPr lang="en-US" dirty="0" smtClean="0"/>
            </a:br>
            <a:r>
              <a:rPr lang="en-US" dirty="0" smtClean="0"/>
              <a:t>EIC FT prototype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FIT - April 1,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09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64" y="0"/>
            <a:ext cx="51435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165" y="0"/>
            <a:ext cx="51435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64465" y="3636335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GEM3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732875" y="2970028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GEM2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889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70815" y="756025"/>
            <a:ext cx="6850924" cy="53388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23" y="0"/>
            <a:ext cx="5212026" cy="68509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64465" y="3636335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GEM1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60342" y="410165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Drift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906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065" y="217807"/>
            <a:ext cx="8569870" cy="6422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838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484" y="197887"/>
            <a:ext cx="8623032" cy="646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405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13</Words>
  <Application>Microsoft Office PowerPoint</Application>
  <PresentationFormat>Widescreen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Rebuilding the stack  for the Carbon Fiber EIC FT prototype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Rebuilding the stack  for the Carbon Fiber EIC FT prototype</dc:title>
  <dc:creator>Microsoft</dc:creator>
  <cp:lastModifiedBy>Microsoft</cp:lastModifiedBy>
  <cp:revision>5</cp:revision>
  <dcterms:created xsi:type="dcterms:W3CDTF">2019-04-01T12:51:38Z</dcterms:created>
  <dcterms:modified xsi:type="dcterms:W3CDTF">2019-04-01T13:02:13Z</dcterms:modified>
</cp:coreProperties>
</file>